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9B195ED1-3405-4AFD-B398-B2636C151FD5}">
          <p14:sldIdLst/>
        </p14:section>
        <p14:section name="Раздел без заголовка" id="{DD874F0D-EDAF-40CF-A98C-54AE54A24E37}">
          <p14:sldIdLst>
            <p14:sldId id="269"/>
            <p14:sldId id="270"/>
            <p14:sldId id="271"/>
          </p14:sldIdLst>
        </p14:section>
        <p14:section name="Раздел без заголовка" id="{C26EC1FC-FD5F-4F5E-B35D-E0799CFB0FBA}">
          <p14:sldIdLst>
            <p14:sldId id="260"/>
            <p14:sldId id="257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  <a:srgbClr val="54FAF2"/>
    <a:srgbClr val="0AE6E6"/>
    <a:srgbClr val="17D0D9"/>
    <a:srgbClr val="20D0D0"/>
    <a:srgbClr val="ED1FB7"/>
    <a:srgbClr val="1CF02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455" autoAdjust="0"/>
  </p:normalViewPr>
  <p:slideViewPr>
    <p:cSldViewPr>
      <p:cViewPr>
        <p:scale>
          <a:sx n="110" d="100"/>
          <a:sy n="110" d="100"/>
        </p:scale>
        <p:origin x="-414" y="10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https://files.123freevectors.com/wp-content/original/106246-turquoise-diagonal-lin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7000900"/>
          </a:xfrm>
          <a:prstGeom prst="rect">
            <a:avLst/>
          </a:prstGeom>
          <a:noFill/>
        </p:spPr>
      </p:pic>
      <p:sp>
        <p:nvSpPr>
          <p:cNvPr id="1032" name="AutoShape 8" descr="https://media.istockphoto.com/vectors/theater-masks-vector-id165761786?k=6&amp;m=165761786&amp;s=612x612&amp;w=0&amp;h=IdcwGptqWKMubZ_luxGs4hYmZG2CMYfF2oe3r_2W8yw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https://media.istockphoto.com/vectors/theater-masks-vector-id165761786?k=6&amp;m=165761786&amp;s=612x612&amp;w=0&amp;h=IdcwGptqWKMubZ_luxGs4hYmZG2CMYfF2oe3r_2W8yw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http://www.agik22.ru/images/news/2017/12/20171227_Kult_Rossii_mai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40" name="Picture 16" descr="http://cliparts.co/cliparts/8cG/Eyk/8cGEyknx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5357826"/>
            <a:ext cx="1526136" cy="1119167"/>
          </a:xfrm>
          <a:prstGeom prst="rect">
            <a:avLst/>
          </a:prstGeom>
          <a:noFill/>
        </p:spPr>
      </p:pic>
      <p:sp>
        <p:nvSpPr>
          <p:cNvPr id="1042" name="AutoShape 18" descr="https://s7.hostingkartinok.com/uploads/images/2015/09/e4aef9c678e4abcaa69fd779b2c1b521.png"/>
          <p:cNvSpPr>
            <a:spLocks noChangeAspect="1" noChangeArrowheads="1"/>
          </p:cNvSpPr>
          <p:nvPr/>
        </p:nvSpPr>
        <p:spPr bwMode="auto">
          <a:xfrm>
            <a:off x="155575" y="-2986088"/>
            <a:ext cx="5857875" cy="6229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357950" y="6550223"/>
            <a:ext cx="1114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Қобда  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ru-RU" sz="1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https://files.123freevectors.com/wp-content/original/106246-turquoise-diagonal-lin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0" cy="70009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572000" y="3357562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6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Рухани</a:t>
            </a: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жаңғыру-педагог тұлғасының  үйлесімді, шығармашылық  </a:t>
            </a:r>
            <a:br>
              <a:rPr lang="ru-RU" sz="16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және зияткерлік</a:t>
            </a: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дамуының негізі</a:t>
            </a: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16980" y="142852"/>
            <a:ext cx="36270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kk-KZ" sz="1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Ақтөбе </a:t>
            </a:r>
            <a:r>
              <a:rPr lang="kk-KZ" sz="1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облысының  білім басқармасы  </a:t>
            </a:r>
            <a:r>
              <a:rPr lang="kk-KZ" sz="1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Қобда  </a:t>
            </a:r>
            <a:r>
              <a:rPr lang="kk-KZ" sz="1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ауданының білім бөлімі»</a:t>
            </a:r>
            <a:endParaRPr lang="ru-RU" sz="12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4" name="Picture 8" descr="https://mbousosh-izv.siteedu.ru/media/sub/1643/uploads/108339.jpeg"/>
          <p:cNvPicPr>
            <a:picLocks noChangeAspect="1" noChangeArrowheads="1"/>
          </p:cNvPicPr>
          <p:nvPr/>
        </p:nvPicPr>
        <p:blipFill>
          <a:blip r:embed="rId4" cstate="print"/>
          <a:srcRect t="-4348"/>
          <a:stretch>
            <a:fillRect/>
          </a:stretch>
        </p:blipFill>
        <p:spPr bwMode="auto">
          <a:xfrm>
            <a:off x="5857884" y="1785926"/>
            <a:ext cx="1829684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TextBox 20"/>
          <p:cNvSpPr txBox="1"/>
          <p:nvPr/>
        </p:nvSpPr>
        <p:spPr>
          <a:xfrm>
            <a:off x="5500694" y="4143380"/>
            <a:ext cx="309161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1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Үйренейік </a:t>
            </a: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ізденейік</a:t>
            </a: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маман</a:t>
            </a: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1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мамандар</a:t>
            </a: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байқауы»</a:t>
            </a: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-2021</a:t>
            </a:r>
            <a:endParaRPr lang="ru-RU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solidFill>
                <a:srgbClr val="0000FF"/>
              </a:solidFill>
            </a:endParaRPr>
          </a:p>
        </p:txBody>
      </p:sp>
      <p:pic>
        <p:nvPicPr>
          <p:cNvPr id="14" name="Picture 2" descr="http://zhetysu-media.kz/wp-content/uploads/2020/06/WhatsApp-Image-2020-06-23-at-12.59.53.jpeg"/>
          <p:cNvPicPr>
            <a:picLocks noChangeAspect="1" noChangeArrowheads="1"/>
          </p:cNvPicPr>
          <p:nvPr/>
        </p:nvPicPr>
        <p:blipFill>
          <a:blip r:embed="rId5" cstate="print"/>
          <a:srcRect l="-4100" t="22735" r="59569" b="30071"/>
          <a:stretch>
            <a:fillRect/>
          </a:stretch>
        </p:blipFill>
        <p:spPr bwMode="auto">
          <a:xfrm>
            <a:off x="4572000" y="0"/>
            <a:ext cx="1285884" cy="9286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https://www.milkantalya.com/wp-content/uploads/2019/12/0002492-koalav-hastane-cikisi-5li-set-mint-puantiye.jpg"/>
          <p:cNvPicPr>
            <a:picLocks noChangeAspect="1" noChangeArrowheads="1"/>
          </p:cNvPicPr>
          <p:nvPr/>
        </p:nvPicPr>
        <p:blipFill>
          <a:blip r:embed="rId6" cstate="print"/>
          <a:srcRect l="482" t="11666" r="88971" b="71342"/>
          <a:stretch>
            <a:fillRect/>
          </a:stretch>
        </p:blipFill>
        <p:spPr bwMode="auto">
          <a:xfrm>
            <a:off x="5500694" y="357166"/>
            <a:ext cx="1143008" cy="857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2" descr="http://zhastar-07.kz/wp-content/uploads/2017/11/RUKhANI_ZhANGYRU-800x488@2x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5008" y="500042"/>
            <a:ext cx="714380" cy="500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5192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https://files.123freevectors.com/wp-content/original/106246-turquoise-diagonal-lin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0"/>
            <a:ext cx="4572000" cy="7000900"/>
          </a:xfrm>
          <a:prstGeom prst="rect">
            <a:avLst/>
          </a:prstGeom>
          <a:noFill/>
        </p:spPr>
      </p:pic>
      <p:pic>
        <p:nvPicPr>
          <p:cNvPr id="13" name="Picture 4" descr="https://files.123freevectors.com/wp-content/original/106246-turquoise-diagonal-lin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0" cy="7000900"/>
          </a:xfrm>
          <a:prstGeom prst="rect">
            <a:avLst/>
          </a:prstGeom>
          <a:noFill/>
        </p:spPr>
      </p:pic>
      <p:sp>
        <p:nvSpPr>
          <p:cNvPr id="1032" name="AutoShape 8" descr="https://media.istockphoto.com/vectors/theater-masks-vector-id165761786?k=6&amp;m=165761786&amp;s=612x612&amp;w=0&amp;h=IdcwGptqWKMubZ_luxGs4hYmZG2CMYfF2oe3r_2W8yw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https://media.istockphoto.com/vectors/theater-masks-vector-id165761786?k=6&amp;m=165761786&amp;s=612x612&amp;w=0&amp;h=IdcwGptqWKMubZ_luxGs4hYmZG2CMYfF2oe3r_2W8yw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http://www.agik22.ru/images/news/2017/12/20171227_Kult_Rossii_mai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2" name="AutoShape 18" descr="https://s7.hostingkartinok.com/uploads/images/2015/09/e4aef9c678e4abcaa69fd779b2c1b521.png"/>
          <p:cNvSpPr>
            <a:spLocks noChangeAspect="1" noChangeArrowheads="1"/>
          </p:cNvSpPr>
          <p:nvPr/>
        </p:nvSpPr>
        <p:spPr bwMode="auto">
          <a:xfrm>
            <a:off x="155575" y="-2986088"/>
            <a:ext cx="5857875" cy="6229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928662" y="2500306"/>
            <a:ext cx="321471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Ұйымдастырушылар:</a:t>
            </a:r>
            <a:r>
              <a:rPr lang="kk-KZ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Қобда </a:t>
            </a:r>
            <a:r>
              <a:rPr lang="kk-KZ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ауданының білім бөлімі </a:t>
            </a:r>
            <a:r>
              <a:rPr lang="kk-KZ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және </a:t>
            </a:r>
            <a:r>
              <a:rPr lang="kk-KZ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“Нұрлы болашақ” балабақшасы.</a:t>
            </a:r>
          </a:p>
          <a:p>
            <a:pPr algn="just"/>
            <a:r>
              <a:rPr lang="kk-KZ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kk-KZ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Өтетін </a:t>
            </a:r>
            <a:r>
              <a:rPr lang="kk-KZ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орны: </a:t>
            </a:r>
            <a:endParaRPr lang="kk-KZ" sz="1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kk-KZ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Нұрлы болашақ</a:t>
            </a:r>
            <a:r>
              <a:rPr lang="kk-KZ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 балабақшасы. </a:t>
            </a:r>
            <a:r>
              <a:rPr lang="kk-KZ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endParaRPr lang="ru-RU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7224" y="-264323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929190" y="302359"/>
            <a:ext cx="392909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Байқау шарттары</a:t>
            </a:r>
            <a:r>
              <a:rPr lang="ru-RU" sz="1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12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2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"Жаңғыру жолындағы жас</a:t>
            </a:r>
            <a:r>
              <a:rPr lang="ru-RU" sz="12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маман</a:t>
            </a:r>
            <a:r>
              <a:rPr lang="ru-RU" sz="12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12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" </a:t>
            </a:r>
          </a:p>
          <a:p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Сәлемдесу.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2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жылғы атаулы</a:t>
            </a:r>
            <a:r>
              <a:rPr lang="ru-RU" sz="12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күндер </a:t>
            </a:r>
            <a:r>
              <a:rPr lang="ru-RU" sz="12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2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мерейтойларды</a:t>
            </a:r>
            <a:r>
              <a:rPr lang="ru-RU" sz="12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қоса </a:t>
            </a:r>
            <a:r>
              <a:rPr lang="ru-RU" sz="12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отырып,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өз елтаңбасын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ұранын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идеясын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өз мақсаттарын</a:t>
            </a:r>
            <a:r>
              <a:rPr lang="ru-RU" sz="12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айқы</a:t>
            </a:r>
            <a:r>
              <a:rPr lang="kk-KZ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көрсету.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сыни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креативтілік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шеберлік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командамен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-5 мин.</a:t>
            </a:r>
            <a: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200" b="1" u="sng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2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«Жаңартылған бағдарлама, жас</a:t>
            </a:r>
            <a:r>
              <a:rPr lang="ru-RU" sz="12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маманның көзімен»</a:t>
            </a:r>
            <a:r>
              <a:rPr lang="kk-KZ" sz="12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200" b="1" i="1" u="sng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к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үлгісінде креативтілік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интеллектуалдық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шығармашылық жұмыстың өзіндік ерекшелігі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инновациялық құралының тиімділігін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көрсету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(дидактикалық ойын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театр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өнері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дәстүрден-тыс  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т.б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жұмыстар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-7 мин.</a:t>
            </a:r>
            <a: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ru-RU" sz="12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"Педагогикалық </a:t>
            </a:r>
            <a:r>
              <a:rPr lang="ru-RU" sz="12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ринг" </a:t>
            </a:r>
            <a:r>
              <a:rPr lang="ru-RU" sz="12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cұрақ-жауап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эрудиция</a:t>
            </a:r>
            <a:r>
              <a:rPr lang="kk-KZ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коммуникативтілік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мәдениеті</a:t>
            </a:r>
            <a: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2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«Өнерліге өріс кең" </a:t>
            </a:r>
            <a:r>
              <a:rPr lang="ru-RU" sz="12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 </a:t>
            </a:r>
            <a:r>
              <a:rPr lang="ru-RU" sz="1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Қазақ халқының  ұлттық дәстүрі </a:t>
            </a:r>
            <a: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ұлттық рухтың тайқазаны» 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Тәуелсіздіктің 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жылдығына орай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Рухани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жаңғыру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жобасы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аясында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ұлттық нақышта ұмыт  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бола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бастаған  салт-дәстүр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өнеге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бұйымдарды 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sz="1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көрсету </a:t>
            </a:r>
            <a:r>
              <a:rPr lang="ru-RU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)- 7 мин</a:t>
            </a:r>
          </a:p>
          <a:p>
            <a: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kk-KZ" sz="1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«ҚОРЫТЫНДЫ»</a:t>
            </a:r>
            <a:endParaRPr lang="ru-RU" sz="1200" b="1" i="1" u="sng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Әділ-қазылар бағалары.</a:t>
            </a:r>
            <a: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магистрі</a:t>
            </a:r>
            <a: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статусын</a:t>
            </a:r>
            <a: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тапсыру</a:t>
            </a:r>
            <a: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endParaRPr lang="ru-RU" sz="1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Нет описания фото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357298"/>
            <a:ext cx="157163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5192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3195</TotalTime>
  <Words>34</Words>
  <Application>Microsoft Office PowerPoint</Application>
  <PresentationFormat>Экран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</dc:creator>
  <cp:lastModifiedBy>ПК</cp:lastModifiedBy>
  <cp:revision>142</cp:revision>
  <cp:lastPrinted>2014-04-01T23:28:06Z</cp:lastPrinted>
  <dcterms:modified xsi:type="dcterms:W3CDTF">2021-02-22T11:49:43Z</dcterms:modified>
</cp:coreProperties>
</file>